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9" r:id="rId2"/>
  </p:sldIdLst>
  <p:sldSz cx="7562850" cy="10317163"/>
  <p:notesSz cx="6858000" cy="9144000"/>
  <p:defaultTextStyle>
    <a:defPPr>
      <a:defRPr lang="en-US"/>
    </a:defPPr>
    <a:lvl1pPr marL="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487604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975208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1462811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1950415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2438019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2925623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3413227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390083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80808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49" autoAdjust="0"/>
    <p:restoredTop sz="86395"/>
  </p:normalViewPr>
  <p:slideViewPr>
    <p:cSldViewPr snapToGrid="0">
      <p:cViewPr varScale="1">
        <p:scale>
          <a:sx n="82" d="100"/>
          <a:sy n="82" d="100"/>
        </p:scale>
        <p:origin x="397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69" d="100"/>
          <a:sy n="169" d="100"/>
        </p:scale>
        <p:origin x="518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6579B-FE0F-F44F-B292-356B5DFB798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7113" y="1143000"/>
            <a:ext cx="2263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8380B-0F82-8E4B-BAAA-191507904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2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D8380B-0F82-8E4B-BAAA-191507904E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83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688481"/>
            <a:ext cx="6428423" cy="3591901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418900"/>
            <a:ext cx="5672138" cy="2490925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2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4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49293"/>
            <a:ext cx="1630740" cy="87433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49293"/>
            <a:ext cx="4797683" cy="87433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8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572129"/>
            <a:ext cx="6522958" cy="4291652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6904382"/>
            <a:ext cx="6522958" cy="225687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2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5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49295"/>
            <a:ext cx="6522958" cy="19941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529139"/>
            <a:ext cx="3199440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768630"/>
            <a:ext cx="3199440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529139"/>
            <a:ext cx="3215196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768630"/>
            <a:ext cx="3215196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1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8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485483"/>
            <a:ext cx="3828693" cy="7331873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9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485483"/>
            <a:ext cx="3828693" cy="7331873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4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49295"/>
            <a:ext cx="6522958" cy="1994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746467"/>
            <a:ext cx="6522958" cy="654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562484"/>
            <a:ext cx="2552462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2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>
            <a:extLst>
              <a:ext uri="{FF2B5EF4-FFF2-40B4-BE49-F238E27FC236}">
                <a16:creationId xmlns:a16="http://schemas.microsoft.com/office/drawing/2014/main" id="{0EC18A6B-C303-4845-9DCF-9F0905FE0066}"/>
              </a:ext>
            </a:extLst>
          </p:cNvPr>
          <p:cNvGrpSpPr/>
          <p:nvPr/>
        </p:nvGrpSpPr>
        <p:grpSpPr>
          <a:xfrm>
            <a:off x="350843" y="666861"/>
            <a:ext cx="6774143" cy="307777"/>
            <a:chOff x="350843" y="666861"/>
            <a:chExt cx="6774143" cy="307777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2DABA137-930D-984B-8AF8-5DCEE69CE369}"/>
                </a:ext>
              </a:extLst>
            </p:cNvPr>
            <p:cNvCxnSpPr>
              <a:cxnSpLocks/>
            </p:cNvCxnSpPr>
            <p:nvPr/>
          </p:nvCxnSpPr>
          <p:spPr>
            <a:xfrm>
              <a:off x="3680510" y="879805"/>
              <a:ext cx="212974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D03D636-E599-9548-A0D7-CD7F79352B28}"/>
                </a:ext>
              </a:extLst>
            </p:cNvPr>
            <p:cNvSpPr/>
            <p:nvPr/>
          </p:nvSpPr>
          <p:spPr>
            <a:xfrm>
              <a:off x="350843" y="666861"/>
              <a:ext cx="8368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7B638E2-713B-E34F-ACE6-539C703F5AA5}"/>
                </a:ext>
              </a:extLst>
            </p:cNvPr>
            <p:cNvCxnSpPr>
              <a:cxnSpLocks/>
            </p:cNvCxnSpPr>
            <p:nvPr/>
          </p:nvCxnSpPr>
          <p:spPr>
            <a:xfrm>
              <a:off x="1146175" y="879640"/>
              <a:ext cx="194310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E990E1B-7229-9B4A-A15B-D5ED5EB265CD}"/>
                </a:ext>
              </a:extLst>
            </p:cNvPr>
            <p:cNvSpPr/>
            <p:nvPr/>
          </p:nvSpPr>
          <p:spPr>
            <a:xfrm>
              <a:off x="5869151" y="727137"/>
              <a:ext cx="47994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F87F90C-0E86-8044-8A40-3C3A5A07D222}"/>
                </a:ext>
              </a:extLst>
            </p:cNvPr>
            <p:cNvCxnSpPr>
              <a:cxnSpLocks/>
            </p:cNvCxnSpPr>
            <p:nvPr/>
          </p:nvCxnSpPr>
          <p:spPr>
            <a:xfrm>
              <a:off x="6801136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7366F5-A7C8-B842-AD94-97CACC8581E6}"/>
                </a:ext>
              </a:extLst>
            </p:cNvPr>
            <p:cNvCxnSpPr>
              <a:cxnSpLocks/>
            </p:cNvCxnSpPr>
            <p:nvPr/>
          </p:nvCxnSpPr>
          <p:spPr>
            <a:xfrm>
              <a:off x="6302661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08A3AB-7695-A84C-81FA-A608655BDF5A}"/>
                </a:ext>
              </a:extLst>
            </p:cNvPr>
            <p:cNvSpPr/>
            <p:nvPr/>
          </p:nvSpPr>
          <p:spPr>
            <a:xfrm>
              <a:off x="6569714" y="727137"/>
              <a:ext cx="28822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of</a:t>
              </a:r>
              <a:endParaRPr lang="en-US" sz="1000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EE3B91C-D857-6648-A44B-49411B8F92B1}"/>
                </a:ext>
              </a:extLst>
            </p:cNvPr>
            <p:cNvSpPr/>
            <p:nvPr/>
          </p:nvSpPr>
          <p:spPr>
            <a:xfrm>
              <a:off x="3179388" y="724695"/>
              <a:ext cx="5437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SCENE</a:t>
              </a:r>
              <a:endParaRPr lang="en-US" sz="1000" dirty="0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3C709596-F284-104D-BC6C-0046C2096520}"/>
              </a:ext>
            </a:extLst>
          </p:cNvPr>
          <p:cNvGrpSpPr/>
          <p:nvPr/>
        </p:nvGrpSpPr>
        <p:grpSpPr>
          <a:xfrm>
            <a:off x="444054" y="1167684"/>
            <a:ext cx="6670133" cy="2658191"/>
            <a:chOff x="444054" y="1167684"/>
            <a:chExt cx="6670133" cy="265819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5782AB6-05B3-9D45-AF90-4A1E55036E53}"/>
                </a:ext>
              </a:extLst>
            </p:cNvPr>
            <p:cNvSpPr/>
            <p:nvPr/>
          </p:nvSpPr>
          <p:spPr>
            <a:xfrm>
              <a:off x="448662" y="1167685"/>
              <a:ext cx="4313838" cy="265819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CE13CEE-48B3-024A-BD22-C9F05A89C253}"/>
                </a:ext>
              </a:extLst>
            </p:cNvPr>
            <p:cNvSpPr/>
            <p:nvPr/>
          </p:nvSpPr>
          <p:spPr>
            <a:xfrm>
              <a:off x="468723" y="1177171"/>
              <a:ext cx="866933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DD45E4B-75AF-3042-A078-99D7FAA50E75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31844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6B0D5E7-4DBF-BE4E-AB29-07D1519E6115}"/>
                </a:ext>
              </a:extLst>
            </p:cNvPr>
            <p:cNvSpPr/>
            <p:nvPr/>
          </p:nvSpPr>
          <p:spPr>
            <a:xfrm flipH="1">
              <a:off x="4894467" y="1167684"/>
              <a:ext cx="2219717" cy="265819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F3169FC-A33D-704E-98E9-1B38D0C63578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70" y="1458158"/>
              <a:ext cx="221971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B62B403-E7EF-0A4E-A343-70C7A043AEB7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99DA09B-46EC-2D4B-A851-EEC8C8E45198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3C8E91D-8DA0-8745-ADEC-9EFF31F3FB5A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9EE507B4-CAAA-C843-B746-09FDD3BFCCDB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5C3FD26C-340E-034A-8686-4687E55D4DB8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6B9C25F7-B23E-BA43-935B-2E746FF992C6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B586C8E-0746-BF41-94F2-35F68003F996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06CF0400-7D88-1F4B-9046-113A7BDA4A73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2E820C7E-B7CA-4448-A73A-1A3DB8918D2F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C3EAEBD9-14C0-B348-8DA6-D9777D95E2DB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B2594719-B600-D14F-BCED-8340B2C4A0B7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DFE9C121-1601-124F-A428-E77A201EC52D}"/>
                </a:ext>
              </a:extLst>
            </p:cNvPr>
            <p:cNvSpPr/>
            <p:nvPr/>
          </p:nvSpPr>
          <p:spPr>
            <a:xfrm>
              <a:off x="4319569" y="1180674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06F6B882-969E-D943-A276-8F684129AB1B}"/>
                </a:ext>
              </a:extLst>
            </p:cNvPr>
            <p:cNvCxnSpPr>
              <a:cxnSpLocks/>
            </p:cNvCxnSpPr>
            <p:nvPr/>
          </p:nvCxnSpPr>
          <p:spPr>
            <a:xfrm>
              <a:off x="1340224" y="1177171"/>
              <a:ext cx="0" cy="22249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CB8E54E8-C04D-594C-9BC5-9203C535D9AA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1751401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800491E2-BC7E-BB45-8D21-2C2B1B478E76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2043987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EC62A025-7C86-CD4E-8DF8-2D515AD5003A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340292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F8F7936F-F1DF-7843-A951-379825F8E03F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636595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17E210D4-0471-584E-A5CF-F82C828D1687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935553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3DD6B371-B589-D044-AF21-52533870DEEC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5" y="3235044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3B653CFE-5C71-B245-BB10-B6A147C385AE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4" y="3534003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E5C009AB-95E1-2C4F-A7BE-EEAA0838C6A2}"/>
              </a:ext>
            </a:extLst>
          </p:cNvPr>
          <p:cNvGrpSpPr/>
          <p:nvPr/>
        </p:nvGrpSpPr>
        <p:grpSpPr>
          <a:xfrm>
            <a:off x="446358" y="3962426"/>
            <a:ext cx="6670133" cy="2658191"/>
            <a:chOff x="444054" y="1167684"/>
            <a:chExt cx="6670133" cy="2658191"/>
          </a:xfrm>
        </p:grpSpPr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C34AAE40-53A1-FC4F-96AE-235E3AE169A7}"/>
                </a:ext>
              </a:extLst>
            </p:cNvPr>
            <p:cNvSpPr/>
            <p:nvPr/>
          </p:nvSpPr>
          <p:spPr>
            <a:xfrm>
              <a:off x="448662" y="1167685"/>
              <a:ext cx="4313838" cy="265819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3179366F-AF7E-8E4A-807B-A6391C243829}"/>
                </a:ext>
              </a:extLst>
            </p:cNvPr>
            <p:cNvSpPr/>
            <p:nvPr/>
          </p:nvSpPr>
          <p:spPr>
            <a:xfrm>
              <a:off x="468724" y="1177171"/>
              <a:ext cx="864630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64100DF6-6328-9648-8030-E778100B38A2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31844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09548E9E-C05E-1E48-9D1E-E8C322529C6F}"/>
                </a:ext>
              </a:extLst>
            </p:cNvPr>
            <p:cNvSpPr/>
            <p:nvPr/>
          </p:nvSpPr>
          <p:spPr>
            <a:xfrm flipH="1">
              <a:off x="4894467" y="1167684"/>
              <a:ext cx="2219717" cy="265819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E3AB39C1-D4CF-DC4C-8C90-8EE08841EE0B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70" y="1458158"/>
              <a:ext cx="221971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133B960D-F037-0449-BEFE-D6919C1C6EDE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42BDD85D-BBFE-D54F-A84D-BDEA6F3CFC5E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E5CEFC7F-FB41-9949-9FBF-A6EFF05C658C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B8EB9E95-9CA1-2546-BF5F-A0200C37FD00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BCD0D2CE-3A3B-7C4B-B611-343E5DF1F692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BAEAAEEB-DFF2-6C4A-BD98-67D5634860E8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9E596438-C07B-E44F-8562-C76093F7BE83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95213E42-FBB3-274C-8509-3D8DF79D9BB3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613904AC-FEB1-964E-9D9C-CB214CC03953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78931B00-7E8E-1642-A4CF-7BD38F6C574E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3148110E-E690-2843-8265-5FC797AC169D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2B3CB286-32BE-3E4E-9937-06EC6960DDB9}"/>
                </a:ext>
              </a:extLst>
            </p:cNvPr>
            <p:cNvSpPr/>
            <p:nvPr/>
          </p:nvSpPr>
          <p:spPr>
            <a:xfrm>
              <a:off x="4319569" y="1180674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D10E5400-B32B-EE47-A0AF-38672193992B}"/>
                </a:ext>
              </a:extLst>
            </p:cNvPr>
            <p:cNvCxnSpPr>
              <a:cxnSpLocks/>
            </p:cNvCxnSpPr>
            <p:nvPr/>
          </p:nvCxnSpPr>
          <p:spPr>
            <a:xfrm>
              <a:off x="1340224" y="1177171"/>
              <a:ext cx="0" cy="22249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4799E638-3782-8044-B01C-357C441D7507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1751401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DC01FCE3-0524-F745-8231-E769A04E60A2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2043987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72E64CF2-64E0-C844-8254-05FC78B29ADD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340292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CF797787-737C-3246-BF72-A8D0CA01E08E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636595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0B6CC6C6-34F0-B943-9837-36232FE95E82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935553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DA54A7C8-C4D2-C647-933A-E8E1DB98116C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5" y="3235044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F553B2A4-5F6B-8B41-8354-47BD61165CE4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4" y="3534003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AF98C16E-F03D-C646-BB7F-5CB3E41BD7B0}"/>
              </a:ext>
            </a:extLst>
          </p:cNvPr>
          <p:cNvGrpSpPr/>
          <p:nvPr/>
        </p:nvGrpSpPr>
        <p:grpSpPr>
          <a:xfrm>
            <a:off x="444054" y="6752483"/>
            <a:ext cx="6670133" cy="2658191"/>
            <a:chOff x="444054" y="1167684"/>
            <a:chExt cx="6670133" cy="2658191"/>
          </a:xfrm>
        </p:grpSpPr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AAE58483-2944-D248-A2A9-D9C02F25E5C4}"/>
                </a:ext>
              </a:extLst>
            </p:cNvPr>
            <p:cNvSpPr/>
            <p:nvPr/>
          </p:nvSpPr>
          <p:spPr>
            <a:xfrm>
              <a:off x="448662" y="1167685"/>
              <a:ext cx="4313838" cy="265819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F4A2417D-19C7-4F41-9936-16A83851F37D}"/>
                </a:ext>
              </a:extLst>
            </p:cNvPr>
            <p:cNvSpPr/>
            <p:nvPr/>
          </p:nvSpPr>
          <p:spPr>
            <a:xfrm>
              <a:off x="468724" y="1177171"/>
              <a:ext cx="866934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CDE28632-96C4-4448-AA83-4C8F93EC0915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31844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49A9E892-F515-D847-9F7C-3D001ACED64A}"/>
                </a:ext>
              </a:extLst>
            </p:cNvPr>
            <p:cNvSpPr/>
            <p:nvPr/>
          </p:nvSpPr>
          <p:spPr>
            <a:xfrm flipH="1">
              <a:off x="4894467" y="1167684"/>
              <a:ext cx="2219717" cy="265819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5979D687-DBCB-354C-BDCF-CA997324C220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70" y="1458158"/>
              <a:ext cx="221971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73EE2734-2FC6-BB4D-AD2C-1592CA7C22C4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95C0F092-94D7-B648-9E5A-D3EDF74F6A91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45710DC1-F7A1-4F45-B175-7671C914F052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C5DE4D32-8F24-6149-8F44-EB732C30E98A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421E17AA-668F-F44D-97AA-AE39315BE191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9" name="Rectangle 238">
              <a:extLst>
                <a:ext uri="{FF2B5EF4-FFF2-40B4-BE49-F238E27FC236}">
                  <a16:creationId xmlns:a16="http://schemas.microsoft.com/office/drawing/2014/main" id="{E555B3B0-B39E-F646-BD12-74A537B6CC91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8A70DDC7-DEAA-9148-8683-0A23560BB1A6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426AA5FA-6073-0E43-A75B-E67DD1D5AAC3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7D8BA74A-4298-6C4D-9CCB-58AC31EF1D66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7883928F-7416-8B4E-87F3-5060ED7D7941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EADBED8A-DDA3-9F45-A9F4-E3BCC710B9FD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E1C3D02A-0CD7-2C46-BC70-EF0848004F32}"/>
                </a:ext>
              </a:extLst>
            </p:cNvPr>
            <p:cNvSpPr/>
            <p:nvPr/>
          </p:nvSpPr>
          <p:spPr>
            <a:xfrm>
              <a:off x="4319569" y="1180674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763F8873-0406-944E-9541-80371737FA4B}"/>
                </a:ext>
              </a:extLst>
            </p:cNvPr>
            <p:cNvCxnSpPr>
              <a:cxnSpLocks/>
            </p:cNvCxnSpPr>
            <p:nvPr/>
          </p:nvCxnSpPr>
          <p:spPr>
            <a:xfrm>
              <a:off x="1340224" y="1177171"/>
              <a:ext cx="0" cy="22249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C020D334-879E-7C49-A0A4-58045F5F300D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1751401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9312E4E2-D2AF-BF40-A850-37F5EDA12E98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2043987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7DFE6B87-5DFA-2D4A-A96B-266C886FF3DE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340292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D24AB67E-AAF7-864A-8EFD-E861E9E7ECB7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636595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>
              <a:extLst>
                <a:ext uri="{FF2B5EF4-FFF2-40B4-BE49-F238E27FC236}">
                  <a16:creationId xmlns:a16="http://schemas.microsoft.com/office/drawing/2014/main" id="{7C025BB1-F731-F64B-A5F5-C18DEDAA8369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935553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2A5F9C3B-A5B2-DB45-9961-FE05143AFC49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5" y="3235044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>
              <a:extLst>
                <a:ext uri="{FF2B5EF4-FFF2-40B4-BE49-F238E27FC236}">
                  <a16:creationId xmlns:a16="http://schemas.microsoft.com/office/drawing/2014/main" id="{D85900B1-3C03-474B-9C5A-6A293E41B59F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4" y="3534003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8D8BF3F-219A-DC4D-B2A7-D2E55CFE0C85}"/>
              </a:ext>
            </a:extLst>
          </p:cNvPr>
          <p:cNvGrpSpPr/>
          <p:nvPr/>
        </p:nvGrpSpPr>
        <p:grpSpPr>
          <a:xfrm>
            <a:off x="450966" y="9758087"/>
            <a:ext cx="6680932" cy="234365"/>
            <a:chOff x="444054" y="9583612"/>
            <a:chExt cx="6680932" cy="234365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B3AA188-FBFC-2740-84C2-A46E335F95C9}"/>
                </a:ext>
              </a:extLst>
            </p:cNvPr>
            <p:cNvSpPr/>
            <p:nvPr/>
          </p:nvSpPr>
          <p:spPr>
            <a:xfrm>
              <a:off x="4256666" y="958714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97" name="Graphic 96">
              <a:extLst>
                <a:ext uri="{FF2B5EF4-FFF2-40B4-BE49-F238E27FC236}">
                  <a16:creationId xmlns:a16="http://schemas.microsoft.com/office/drawing/2014/main" id="{6247CAB5-EA88-3A45-B95B-DF4BF7400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44054" y="9583612"/>
              <a:ext cx="1672900" cy="2327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2268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1456</TotalTime>
  <Words>37</Words>
  <Application>Microsoft Macintosh PowerPoint</Application>
  <PresentationFormat>Custom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46</cp:revision>
  <cp:lastPrinted>2019-01-04T00:06:36Z</cp:lastPrinted>
  <dcterms:created xsi:type="dcterms:W3CDTF">2018-03-22T02:28:29Z</dcterms:created>
  <dcterms:modified xsi:type="dcterms:W3CDTF">2019-01-04T22:23:52Z</dcterms:modified>
</cp:coreProperties>
</file>